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35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59E7-6B9D-7849-3372-C32C06D48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77F73-BFFB-9357-E27E-9988AC00C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A349-27F7-8A50-C549-58A5CC20A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6349-0446-F375-3D35-1BBD8860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3C647-B6F1-DE92-40A0-529AB17D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3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B4D3-CA59-1039-DDBF-1C0458BD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C570D-9AFB-8EFE-ECD0-E17B2F8D4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886A-A0AB-20E0-0862-2D9786A3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51928-296B-4A3C-3714-4CD5E990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8E9F1-5EEC-EFA4-7EEB-E211CA4B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9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7CC40-50F6-3184-A879-057C3357B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215BC-FB04-6121-4DEA-8DCE1B153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0E0E-5CA8-793F-D601-C4E0416E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3BCF-BB0E-B126-F1B0-87201E9D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D339-BA2D-24E8-FF91-1A746189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0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536E-B2E5-553A-0C6A-6A9E0ECD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BD91A-854D-9A32-3A40-954FC53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BAC77-9A1E-D2E7-DCEA-8B45DC589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D0B0C-AF97-2158-B297-4A2E779C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EE6AF-AF69-A7E5-59F3-B13514FF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7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F53C-3624-D4AA-E97A-5A665695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3FB79-8DC6-FD87-D09A-57CFBD0CA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9819F-F500-A513-F364-B0F9373A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04B66-147A-FF5C-85C5-780B9A6F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AB12-DCFF-5DE1-996C-4C23B79B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9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0657-CBCC-7677-0FD3-C09CC1A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18074-A164-98C5-C303-12D412327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4A7C7-AB70-8AED-9C98-064E980A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29341-F817-E1E1-A2E7-BA4FC91F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94523-5EB8-FBDA-295F-5686AC7F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0658F-EBA9-7D8D-C7A8-01F3223E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4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02DF-FA3D-E36C-D028-68C181BB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80CD9-FBA5-5741-EB01-4E9B974A5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A5F24-ADE4-9B6A-A886-F181E5603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838B-31B3-6062-28C6-A64ED3BA6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21240-7ACA-C94B-48DD-DFC35BFD0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44D77-2DA2-9DE4-34F0-161A6AF4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795581-790C-4EB4-0637-68B75BF1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7C7BF-2824-5167-0201-B8037FC9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7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C145-01E8-C9A5-0C78-88488C90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725DA-1A71-76B1-616D-B4055661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02B87-4918-13A3-77A0-50F720E6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3CF80-3D7C-3544-EECA-96300842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6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D5E30-B846-857F-4989-D1F967B9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51F8F-CED2-4B54-2393-1B898086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DD635-3DB1-3C9F-5D17-8151BF29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6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49BE-87E9-315D-0E0B-3D24DE79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2FFC9-B4DC-7AD5-1A3C-352FD7EBB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9EB0E-9602-2F98-F879-1A63109B4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BD6FA-F1A5-5130-856A-4360C779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1C524-F880-3AFE-484F-761A6F38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EE213-A372-0A49-ED38-C823473A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5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909A-6568-87DE-9471-2F9CB9CC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498E0-744A-4921-BD14-60A1AAA2F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8B7CB-B359-A17D-D7D3-348359B7B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22986-F06F-466C-3E3C-9F405617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26259-0407-8D2C-F736-E7458D46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A17B1-5F56-3FE0-BE92-37A0C69B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3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865889-14D6-AA61-3688-531CA4A6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BA66-2B38-4D3C-BF7A-3B2FBD5E7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B367-FA60-0109-09C8-61E55195A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F980DF-DA8A-4CA9-84E5-494A8A19DC32}" type="datetimeFigureOut">
              <a:rPr lang="en-US" smtClean="0"/>
              <a:t>30-Apr-25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79031-3F45-9FE0-040F-FE7DA9B7B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DD10-2280-78A6-7BD9-6FE66D99B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943377-B888-468F-99F7-39165B4F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1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7890-4ABF-16EB-5501-0E733673B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D9407-E36D-4290-FC32-1EB961D2F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red brain with a red light&#10;&#10;AI-generated content may be incorrect.">
            <a:extLst>
              <a:ext uri="{FF2B5EF4-FFF2-40B4-BE49-F238E27FC236}">
                <a16:creationId xmlns:a16="http://schemas.microsoft.com/office/drawing/2014/main" id="{C48A9953-58E1-49C6-CBF7-9F1758CC0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2F0A52-62D7-648B-35B1-E440F7D2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307840"/>
            <a:ext cx="420624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5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pie charts&#10;&#10;AI-generated content may be incorrect.">
            <a:extLst>
              <a:ext uri="{FF2B5EF4-FFF2-40B4-BE49-F238E27FC236}">
                <a16:creationId xmlns:a16="http://schemas.microsoft.com/office/drawing/2014/main" id="{02E940BD-2518-B114-FCC6-D2EB92BA0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4880" cy="6858000"/>
          </a:xfrm>
          <a:prstGeom prst="rect">
            <a:avLst/>
          </a:prstGeom>
        </p:spPr>
      </p:pic>
      <p:pic>
        <p:nvPicPr>
          <p:cNvPr id="7" name="Picture 6" descr="A blue circle with a number of numbers on it&#10;&#10;AI-generated content may be incorrect.">
            <a:extLst>
              <a:ext uri="{FF2B5EF4-FFF2-40B4-BE49-F238E27FC236}">
                <a16:creationId xmlns:a16="http://schemas.microsoft.com/office/drawing/2014/main" id="{B722F351-A07E-FE94-73EB-4A5DE69E5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8" y="2408672"/>
            <a:ext cx="3579778" cy="2196298"/>
          </a:xfrm>
          <a:prstGeom prst="rect">
            <a:avLst/>
          </a:prstGeom>
        </p:spPr>
      </p:pic>
      <p:pic>
        <p:nvPicPr>
          <p:cNvPr id="11" name="Picture 10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97A8F448-BD5B-551B-529C-F0AAA93C9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4" y="2408672"/>
            <a:ext cx="3725695" cy="2196298"/>
          </a:xfrm>
          <a:prstGeom prst="rect">
            <a:avLst/>
          </a:prstGeom>
        </p:spPr>
      </p:pic>
      <p:pic>
        <p:nvPicPr>
          <p:cNvPr id="13" name="Picture 12" descr="A blue circle with a number of numbers on it&#10;&#10;AI-generated content may be incorrect.">
            <a:extLst>
              <a:ext uri="{FF2B5EF4-FFF2-40B4-BE49-F238E27FC236}">
                <a16:creationId xmlns:a16="http://schemas.microsoft.com/office/drawing/2014/main" id="{2360BE09-9C8D-4F74-7088-B0D72B09F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45" y="2408672"/>
            <a:ext cx="3579778" cy="2196298"/>
          </a:xfrm>
          <a:prstGeom prst="rect">
            <a:avLst/>
          </a:prstGeom>
        </p:spPr>
      </p:pic>
      <p:pic>
        <p:nvPicPr>
          <p:cNvPr id="15" name="Picture 14" descr="A green and blue pie chart with text&#10;&#10;AI-generated content may be incorrect.">
            <a:extLst>
              <a:ext uri="{FF2B5EF4-FFF2-40B4-BE49-F238E27FC236}">
                <a16:creationId xmlns:a16="http://schemas.microsoft.com/office/drawing/2014/main" id="{5D106732-8463-1261-7CEB-C6D57651D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10" y="4680339"/>
            <a:ext cx="4095345" cy="2031746"/>
          </a:xfrm>
          <a:prstGeom prst="rect">
            <a:avLst/>
          </a:prstGeom>
        </p:spPr>
      </p:pic>
      <p:pic>
        <p:nvPicPr>
          <p:cNvPr id="17" name="Picture 16" descr="A blue circle with text&#10;&#10;AI-generated content may be incorrect.">
            <a:extLst>
              <a:ext uri="{FF2B5EF4-FFF2-40B4-BE49-F238E27FC236}">
                <a16:creationId xmlns:a16="http://schemas.microsoft.com/office/drawing/2014/main" id="{5C1A0EFA-F2E6-32DD-4559-D3882AE25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4" y="4680338"/>
            <a:ext cx="4095345" cy="203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4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ata visualization&#10;&#10;AI-generated content may be incorrect.">
            <a:extLst>
              <a:ext uri="{FF2B5EF4-FFF2-40B4-BE49-F238E27FC236}">
                <a16:creationId xmlns:a16="http://schemas.microsoft.com/office/drawing/2014/main" id="{F6D975A0-CAD3-03E6-E63F-F0D883CB4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D4B39BC8-1FFD-47EE-2EBE-3D61BB560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94" y="2480552"/>
            <a:ext cx="4934086" cy="3838967"/>
          </a:xfrm>
          <a:prstGeom prst="rect">
            <a:avLst/>
          </a:prstGeom>
        </p:spPr>
      </p:pic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A9970384-1216-F823-5547-B928C558E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80" y="2480553"/>
            <a:ext cx="4561840" cy="38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ata visualization&#10;&#10;AI-generated content may be incorrect.">
            <a:extLst>
              <a:ext uri="{FF2B5EF4-FFF2-40B4-BE49-F238E27FC236}">
                <a16:creationId xmlns:a16="http://schemas.microsoft.com/office/drawing/2014/main" id="{07DA240A-665D-862A-4B37-A3E897989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graph of a bar and a bar of a graph&#10;&#10;AI-generated content may be incorrect.">
            <a:extLst>
              <a:ext uri="{FF2B5EF4-FFF2-40B4-BE49-F238E27FC236}">
                <a16:creationId xmlns:a16="http://schemas.microsoft.com/office/drawing/2014/main" id="{24FD57D5-3D47-009B-2469-E329EECE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2397760"/>
            <a:ext cx="4856480" cy="4053840"/>
          </a:xfrm>
          <a:prstGeom prst="rect">
            <a:avLst/>
          </a:prstGeom>
        </p:spPr>
      </p:pic>
      <p:pic>
        <p:nvPicPr>
          <p:cNvPr id="6" name="Picture 5" descr="A comparison of a graph&#10;&#10;AI-generated content may be incorrect.">
            <a:extLst>
              <a:ext uri="{FF2B5EF4-FFF2-40B4-BE49-F238E27FC236}">
                <a16:creationId xmlns:a16="http://schemas.microsoft.com/office/drawing/2014/main" id="{4228EFAB-8E11-01E4-EEA1-AA57F599B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40" y="2397760"/>
            <a:ext cx="4927600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visualization&#10;&#10;AI-generated content may be incorrect.">
            <a:extLst>
              <a:ext uri="{FF2B5EF4-FFF2-40B4-BE49-F238E27FC236}">
                <a16:creationId xmlns:a16="http://schemas.microsoft.com/office/drawing/2014/main" id="{D0C65DBE-E872-D544-55B4-4FCABE05F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olorful squares with white and black text&#10;&#10;AI-generated content may be incorrect.">
            <a:extLst>
              <a:ext uri="{FF2B5EF4-FFF2-40B4-BE49-F238E27FC236}">
                <a16:creationId xmlns:a16="http://schemas.microsoft.com/office/drawing/2014/main" id="{B346A112-9CED-CF9A-CC02-02F1EC7C9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3" y="1050587"/>
            <a:ext cx="9766570" cy="4771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E6C59-958D-1C18-1BDB-5D9193390859}"/>
              </a:ext>
            </a:extLst>
          </p:cNvPr>
          <p:cNvSpPr txBox="1"/>
          <p:nvPr/>
        </p:nvSpPr>
        <p:spPr>
          <a:xfrm>
            <a:off x="579120" y="5878175"/>
            <a:ext cx="794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Age appears to have a  notable influence </a:t>
            </a:r>
          </a:p>
        </p:txBody>
      </p:sp>
    </p:spTree>
    <p:extLst>
      <p:ext uri="{BB962C8B-B14F-4D97-AF65-F5344CB8AC3E}">
        <p14:creationId xmlns:p14="http://schemas.microsoft.com/office/powerpoint/2010/main" val="399847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squares&#10;&#10;AI-generated content may be incorrect.">
            <a:extLst>
              <a:ext uri="{FF2B5EF4-FFF2-40B4-BE49-F238E27FC236}">
                <a16:creationId xmlns:a16="http://schemas.microsoft.com/office/drawing/2014/main" id="{292694AE-DE44-60CC-6CBC-599C8E7A6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" y="1706077"/>
            <a:ext cx="6629402" cy="5064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79D3D5-9B44-CB40-7304-FA8199CE9A79}"/>
              </a:ext>
            </a:extLst>
          </p:cNvPr>
          <p:cNvSpPr txBox="1"/>
          <p:nvPr/>
        </p:nvSpPr>
        <p:spPr>
          <a:xfrm>
            <a:off x="235895" y="1172182"/>
            <a:ext cx="617220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effectLst/>
                <a:latin typeface="Consolas" panose="020B0609020204030204" pitchFamily="49" charset="0"/>
              </a:rPr>
              <a:t>**Does age significantly affect stroke risk?**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8F735-FB04-9D27-408F-5C23F0441C38}"/>
              </a:ext>
            </a:extLst>
          </p:cNvPr>
          <p:cNvSpPr txBox="1"/>
          <p:nvPr/>
        </p:nvSpPr>
        <p:spPr>
          <a:xfrm>
            <a:off x="2761845" y="425775"/>
            <a:ext cx="6172200" cy="332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US" sz="3200" b="1" dirty="0">
                <a:effectLst/>
                <a:latin typeface="Consolas" panose="020B0609020204030204" pitchFamily="49" charset="0"/>
              </a:rPr>
              <a:t>Data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356653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data visualization&#10;&#10;AI-generated content may be incorrect.">
            <a:extLst>
              <a:ext uri="{FF2B5EF4-FFF2-40B4-BE49-F238E27FC236}">
                <a16:creationId xmlns:a16="http://schemas.microsoft.com/office/drawing/2014/main" id="{E5F7B958-5EB0-805F-A46D-28F7AD2FD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B584E8F3-74AB-6C49-849D-BC11B3649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6" y="1021404"/>
            <a:ext cx="6799634" cy="29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68C4-8AFE-8A26-2E7B-C56096870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7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375A5-5CFF-BD16-8994-CE7EC2448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5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A7868-F59D-A6E7-9789-CCB81FD1A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73258-777F-AB3D-7D2F-D178B50B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0" y="1503680"/>
            <a:ext cx="10134609" cy="352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9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08F0-6F36-905E-24ED-01DE832E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5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Model Selection 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97857F-1E1F-5091-0ADA-A32554932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6" y="1359321"/>
            <a:ext cx="5334523" cy="4855608"/>
          </a:xfr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CA623B-9E81-AB6A-A274-8DA553BDA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359321"/>
            <a:ext cx="5334523" cy="4855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7B3A07-FAEE-0F71-6AAC-9704B301ED28}"/>
              </a:ext>
            </a:extLst>
          </p:cNvPr>
          <p:cNvSpPr txBox="1"/>
          <p:nvPr/>
        </p:nvSpPr>
        <p:spPr>
          <a:xfrm>
            <a:off x="436061" y="6308209"/>
            <a:ext cx="369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E0731-37B1-A593-C56D-750EC8443BFD}"/>
              </a:ext>
            </a:extLst>
          </p:cNvPr>
          <p:cNvSpPr txBox="1"/>
          <p:nvPr/>
        </p:nvSpPr>
        <p:spPr>
          <a:xfrm>
            <a:off x="180406" y="6308209"/>
            <a:ext cx="369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7E054-9895-9B68-39A8-0EC9263BA484}"/>
              </a:ext>
            </a:extLst>
          </p:cNvPr>
          <p:cNvSpPr txBox="1"/>
          <p:nvPr/>
        </p:nvSpPr>
        <p:spPr>
          <a:xfrm>
            <a:off x="6471365" y="6308209"/>
            <a:ext cx="369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01430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iagram">
            <a:extLst>
              <a:ext uri="{FF2B5EF4-FFF2-40B4-BE49-F238E27FC236}">
                <a16:creationId xmlns:a16="http://schemas.microsoft.com/office/drawing/2014/main" id="{41DB9D26-392D-58DB-C116-326B34134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37681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edical information&#10;&#10;AI-generated content may be incorrect.">
            <a:extLst>
              <a:ext uri="{FF2B5EF4-FFF2-40B4-BE49-F238E27FC236}">
                <a16:creationId xmlns:a16="http://schemas.microsoft.com/office/drawing/2014/main" id="{228AC1AB-52D8-E3CB-B7D8-0ED7A7D80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roblem statement&#10;&#10;AI-generated content may be incorrect.">
            <a:extLst>
              <a:ext uri="{FF2B5EF4-FFF2-40B4-BE49-F238E27FC236}">
                <a16:creationId xmlns:a16="http://schemas.microsoft.com/office/drawing/2014/main" id="{5F72497E-6193-8FBC-2552-9B7573F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6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sheet&#10;&#10;AI-generated content may be incorrect.">
            <a:extLst>
              <a:ext uri="{FF2B5EF4-FFF2-40B4-BE49-F238E27FC236}">
                <a16:creationId xmlns:a16="http://schemas.microsoft.com/office/drawing/2014/main" id="{2A9D9D65-AA46-34B6-B9F8-CED435C52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F35241E-B717-FC34-A0B9-E88A5E238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0" y="2459421"/>
            <a:ext cx="6484882" cy="272217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04E84A-9444-6446-20C8-732061A2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/>
          <a:stretch/>
        </p:blipFill>
        <p:spPr>
          <a:xfrm>
            <a:off x="6337737" y="2459420"/>
            <a:ext cx="5034455" cy="27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4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ata&#10;&#10;AI-generated content may be incorrect.">
            <a:extLst>
              <a:ext uri="{FF2B5EF4-FFF2-40B4-BE49-F238E27FC236}">
                <a16:creationId xmlns:a16="http://schemas.microsoft.com/office/drawing/2014/main" id="{38019A33-0430-EDA5-0540-5B9A5AB7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8232FF-BBB0-1E96-B029-855646F3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71" y="2245360"/>
            <a:ext cx="6318529" cy="191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82E710-DED2-6252-11D4-460C803EA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871" y="4879284"/>
            <a:ext cx="6752584" cy="1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3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cleaning&#10;&#10;AI-generated content may be incorrect.">
            <a:extLst>
              <a:ext uri="{FF2B5EF4-FFF2-40B4-BE49-F238E27FC236}">
                <a16:creationId xmlns:a16="http://schemas.microsoft.com/office/drawing/2014/main" id="{2E4EDCBE-ADE0-4FB2-E14F-81466F76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78F64-362C-8121-7443-2500A26D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68" y="2235200"/>
            <a:ext cx="313065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2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cleaning&#10;&#10;AI-generated content may be incorrect.">
            <a:extLst>
              <a:ext uri="{FF2B5EF4-FFF2-40B4-BE49-F238E27FC236}">
                <a16:creationId xmlns:a16="http://schemas.microsoft.com/office/drawing/2014/main" id="{A1215387-CB3B-7672-7945-9E1269989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8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ata cleaning chart with blue lines&#10;&#10;AI-generated content may be incorrect.">
            <a:extLst>
              <a:ext uri="{FF2B5EF4-FFF2-40B4-BE49-F238E27FC236}">
                <a16:creationId xmlns:a16="http://schemas.microsoft.com/office/drawing/2014/main" id="{5CC51E0D-BCF9-E594-7507-1A7A270BF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0"/>
            <a:ext cx="12059920" cy="6858000"/>
          </a:xfrm>
          <a:prstGeom prst="rect">
            <a:avLst/>
          </a:prstGeom>
        </p:spPr>
      </p:pic>
      <p:pic>
        <p:nvPicPr>
          <p:cNvPr id="4" name="Picture 3" descr="A graph with blue squares and black text&#10;&#10;AI-generated content may be incorrect.">
            <a:extLst>
              <a:ext uri="{FF2B5EF4-FFF2-40B4-BE49-F238E27FC236}">
                <a16:creationId xmlns:a16="http://schemas.microsoft.com/office/drawing/2014/main" id="{E78C05D9-33B8-2EE2-EB9C-0DEF2D263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0" y="1818640"/>
            <a:ext cx="5660650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99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23</Words>
  <Application>Microsoft Office PowerPoint</Application>
  <PresentationFormat>Widescreen</PresentationFormat>
  <Paragraphs>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</dc:creator>
  <cp:lastModifiedBy>Abd</cp:lastModifiedBy>
  <cp:revision>7</cp:revision>
  <dcterms:created xsi:type="dcterms:W3CDTF">2025-04-29T17:33:19Z</dcterms:created>
  <dcterms:modified xsi:type="dcterms:W3CDTF">2025-04-30T10:47:28Z</dcterms:modified>
</cp:coreProperties>
</file>